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4"/>
  </p:handoutMasterIdLst>
  <p:sldIdLst>
    <p:sldId id="256" r:id="rId2"/>
    <p:sldId id="292" r:id="rId3"/>
  </p:sldIdLst>
  <p:sldSz cx="10691813" cy="7559675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7E58"/>
    <a:srgbClr val="32553B"/>
    <a:srgbClr val="009A17"/>
    <a:srgbClr val="A6A6A6"/>
    <a:srgbClr val="229016"/>
    <a:srgbClr val="71BD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264" autoAdjust="0"/>
    <p:restoredTop sz="94660"/>
  </p:normalViewPr>
  <p:slideViewPr>
    <p:cSldViewPr snapToGrid="0">
      <p:cViewPr>
        <p:scale>
          <a:sx n="50" d="100"/>
          <a:sy n="50" d="100"/>
        </p:scale>
        <p:origin x="604" y="3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190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311C9B-D15F-4625-8069-73E2BC12014F}" type="datetimeFigureOut">
              <a:rPr lang="pt-BR" smtClean="0"/>
              <a:t>05/07/2021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DBD36F-3372-4E47-BD7F-CDA5E66E360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819812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37C6C-4C3F-4487-B209-9615F95E1D40}" type="datetimeFigureOut">
              <a:rPr lang="pt-BR" smtClean="0"/>
              <a:t>05/07/2021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F2B93-62F5-49A9-9617-611B593F195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03763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37C6C-4C3F-4487-B209-9615F95E1D40}" type="datetimeFigureOut">
              <a:rPr lang="pt-BR" smtClean="0"/>
              <a:t>05/07/2021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F2B93-62F5-49A9-9617-611B593F195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49032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37C6C-4C3F-4487-B209-9615F95E1D40}" type="datetimeFigureOut">
              <a:rPr lang="pt-BR" smtClean="0"/>
              <a:t>05/07/2021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F2B93-62F5-49A9-9617-611B593F195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122235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175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37C6C-4C3F-4487-B209-9615F95E1D40}" type="datetimeFigureOut">
              <a:rPr lang="pt-BR" smtClean="0"/>
              <a:t>05/07/2021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F2B93-62F5-49A9-9617-611B593F195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56552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37C6C-4C3F-4487-B209-9615F95E1D40}" type="datetimeFigureOut">
              <a:rPr lang="pt-BR" smtClean="0"/>
              <a:t>05/07/2021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F2B93-62F5-49A9-9617-611B593F195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55866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37C6C-4C3F-4487-B209-9615F95E1D40}" type="datetimeFigureOut">
              <a:rPr lang="pt-BR" smtClean="0"/>
              <a:t>05/07/2021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F2B93-62F5-49A9-9617-611B593F195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90758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37C6C-4C3F-4487-B209-9615F95E1D40}" type="datetimeFigureOut">
              <a:rPr lang="pt-BR" smtClean="0"/>
              <a:t>05/07/2021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F2B93-62F5-49A9-9617-611B593F195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30869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37C6C-4C3F-4487-B209-9615F95E1D40}" type="datetimeFigureOut">
              <a:rPr lang="pt-BR" smtClean="0"/>
              <a:t>05/07/2021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F2B93-62F5-49A9-9617-611B593F195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32229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37C6C-4C3F-4487-B209-9615F95E1D40}" type="datetimeFigureOut">
              <a:rPr lang="pt-BR" smtClean="0"/>
              <a:t>05/07/2021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F2B93-62F5-49A9-9617-611B593F195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34350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37C6C-4C3F-4487-B209-9615F95E1D40}" type="datetimeFigureOut">
              <a:rPr lang="pt-BR" smtClean="0"/>
              <a:t>05/07/2021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F2B93-62F5-49A9-9617-611B593F195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89951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37C6C-4C3F-4487-B209-9615F95E1D40}" type="datetimeFigureOut">
              <a:rPr lang="pt-BR" smtClean="0"/>
              <a:t>05/07/2021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F2B93-62F5-49A9-9617-611B593F195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66592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2000">
              <a:srgbClr val="32553B"/>
            </a:gs>
            <a:gs pos="38000">
              <a:srgbClr val="009A17">
                <a:alpha val="69804"/>
              </a:srgbClr>
            </a:gs>
            <a:gs pos="50000">
              <a:srgbClr val="4A7E58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737C6C-4C3F-4487-B209-9615F95E1D40}" type="datetimeFigureOut">
              <a:rPr lang="pt-BR" smtClean="0"/>
              <a:t>05/07/2021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FF2B93-62F5-49A9-9617-611B593F195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9812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ítulo 5">
            <a:extLst>
              <a:ext uri="{FF2B5EF4-FFF2-40B4-BE49-F238E27FC236}">
                <a16:creationId xmlns:a16="http://schemas.microsoft.com/office/drawing/2014/main" id="{4A0A37C5-C2E1-4A8E-A772-8AE4FCEA1A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06990" y="2690914"/>
            <a:ext cx="9088041" cy="1088922"/>
          </a:xfrm>
        </p:spPr>
        <p:txBody>
          <a:bodyPr>
            <a:normAutofit/>
          </a:bodyPr>
          <a:lstStyle/>
          <a:p>
            <a:r>
              <a:rPr lang="pt-BR" sz="6000" dirty="0">
                <a:solidFill>
                  <a:srgbClr val="4A7E58"/>
                </a:solidFill>
                <a:latin typeface="+mn-lt"/>
              </a:rPr>
              <a:t>TÍTULO</a:t>
            </a:r>
            <a:endParaRPr lang="pt-BR" sz="5000" dirty="0">
              <a:solidFill>
                <a:srgbClr val="4A7E58"/>
              </a:solidFill>
              <a:latin typeface="+mn-lt"/>
            </a:endParaRPr>
          </a:p>
        </p:txBody>
      </p:sp>
      <p:sp>
        <p:nvSpPr>
          <p:cNvPr id="20" name="Subtítulo 6">
            <a:extLst>
              <a:ext uri="{FF2B5EF4-FFF2-40B4-BE49-F238E27FC236}">
                <a16:creationId xmlns:a16="http://schemas.microsoft.com/office/drawing/2014/main" id="{E02413FB-2F8D-4BC7-A7B9-A754E4ECC9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41580" y="3985098"/>
            <a:ext cx="8018860" cy="637453"/>
          </a:xfrm>
        </p:spPr>
        <p:txBody>
          <a:bodyPr/>
          <a:lstStyle/>
          <a:p>
            <a:r>
              <a:rPr lang="pt-BR" dirty="0">
                <a:solidFill>
                  <a:srgbClr val="4A7E58"/>
                </a:solidFill>
              </a:rPr>
              <a:t>Subtítulo</a:t>
            </a:r>
          </a:p>
        </p:txBody>
      </p:sp>
    </p:spTree>
    <p:extLst>
      <p:ext uri="{BB962C8B-B14F-4D97-AF65-F5344CB8AC3E}">
        <p14:creationId xmlns:p14="http://schemas.microsoft.com/office/powerpoint/2010/main" val="3574981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ço Reservado para Conteúdo 2">
            <a:extLst>
              <a:ext uri="{FF2B5EF4-FFF2-40B4-BE49-F238E27FC236}">
                <a16:creationId xmlns:a16="http://schemas.microsoft.com/office/drawing/2014/main" id="{B8E4CB0C-5C15-4FFF-B7CB-E6CDF3013D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5062" y="1889090"/>
            <a:ext cx="9221689" cy="4320791"/>
          </a:xfrm>
        </p:spPr>
        <p:txBody>
          <a:bodyPr>
            <a:normAutofit/>
          </a:bodyPr>
          <a:lstStyle/>
          <a:p>
            <a:r>
              <a:rPr lang="pt-BR" sz="2400" dirty="0"/>
              <a:t>Texto</a:t>
            </a:r>
          </a:p>
        </p:txBody>
      </p:sp>
      <p:sp>
        <p:nvSpPr>
          <p:cNvPr id="16" name="Título 8">
            <a:extLst>
              <a:ext uri="{FF2B5EF4-FFF2-40B4-BE49-F238E27FC236}">
                <a16:creationId xmlns:a16="http://schemas.microsoft.com/office/drawing/2014/main" id="{3091BF2D-033B-4446-BE5F-103EC2831F0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35013" y="713360"/>
            <a:ext cx="9221787" cy="84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5400" b="1" dirty="0">
                <a:solidFill>
                  <a:srgbClr val="4A7E58"/>
                </a:solidFill>
              </a:rPr>
              <a:t>TÍTULO</a:t>
            </a:r>
          </a:p>
        </p:txBody>
      </p:sp>
    </p:spTree>
    <p:extLst>
      <p:ext uri="{BB962C8B-B14F-4D97-AF65-F5344CB8AC3E}">
        <p14:creationId xmlns:p14="http://schemas.microsoft.com/office/powerpoint/2010/main" val="193301820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 flip="none" rotWithShape="1">
          <a:gsLst>
            <a:gs pos="22000">
              <a:srgbClr val="27AEDE"/>
            </a:gs>
            <a:gs pos="53000">
              <a:srgbClr val="23D7B1">
                <a:alpha val="70000"/>
              </a:srgbClr>
            </a:gs>
            <a:gs pos="100000">
              <a:srgbClr val="88CF2F"/>
            </a:gs>
          </a:gsLst>
          <a:lin ang="18900000" scaled="1"/>
          <a:tileRect/>
        </a:gradFill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1039</TotalTime>
  <Words>4</Words>
  <Application>Microsoft Office PowerPoint</Application>
  <PresentationFormat>Personalizar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do Office</vt:lpstr>
      <vt:lpstr>TÍTULO</vt:lpstr>
      <vt:lpstr>TÍTULO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Naara Cavalcante</dc:creator>
  <cp:lastModifiedBy>charles pitter sarges</cp:lastModifiedBy>
  <cp:revision>109</cp:revision>
  <cp:lastPrinted>2019-06-03T11:39:39Z</cp:lastPrinted>
  <dcterms:created xsi:type="dcterms:W3CDTF">2019-05-30T20:54:39Z</dcterms:created>
  <dcterms:modified xsi:type="dcterms:W3CDTF">2021-07-05T19:52:00Z</dcterms:modified>
</cp:coreProperties>
</file>